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82" r:id="rId9"/>
    <p:sldId id="268" r:id="rId10"/>
    <p:sldId id="269" r:id="rId11"/>
    <p:sldId id="270" r:id="rId12"/>
    <p:sldId id="283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75-4FE7-49B1-BDA7-A576AFA367B4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AF126-854A-45B5-B52B-257BD75451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88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19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72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7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79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04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84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7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8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3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5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4749-B3F6-4042-B149-46EE48C44BFE}" type="datetimeFigureOut">
              <a:rPr lang="nl-NL" smtClean="0"/>
              <a:t>16-3-2020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2B44-33FA-4C8B-ABFC-0758177A37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18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Schapenrassen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Blok 4 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4398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Mergellander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11" y="1946970"/>
            <a:ext cx="5339088" cy="41937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42" y="2563042"/>
            <a:ext cx="2959256" cy="26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Fries/Zeeuws Melkschaap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64" y="1898711"/>
            <a:ext cx="5728185" cy="42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Suffolk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09" y="1690688"/>
            <a:ext cx="6919588" cy="46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Hampshire down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03" y="2033260"/>
            <a:ext cx="5504612" cy="412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Gotland</a:t>
            </a:r>
            <a:r>
              <a:rPr lang="nl-NL" b="1" dirty="0"/>
              <a:t> pelsschaap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10" y="1809233"/>
            <a:ext cx="5611979" cy="42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Moeflon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82" y="1690688"/>
            <a:ext cx="6912768" cy="46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Brilschaap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6" y="2103426"/>
            <a:ext cx="5309885" cy="35343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504" y="2578617"/>
            <a:ext cx="4597160" cy="30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Bleu du </a:t>
            </a:r>
            <a:r>
              <a:rPr lang="nl-NL" b="1" dirty="0" err="1"/>
              <a:t>maine</a:t>
            </a:r>
            <a:endParaRPr lang="nl-NL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9" y="2226944"/>
            <a:ext cx="4680857" cy="31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Flevolander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17" y="1782128"/>
            <a:ext cx="6786331" cy="45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Clun</a:t>
            </a:r>
            <a:r>
              <a:rPr lang="nl-NL" b="1" dirty="0"/>
              <a:t> </a:t>
            </a:r>
            <a:r>
              <a:rPr lang="nl-NL" b="1" dirty="0" err="1"/>
              <a:t>Forest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21" y="1847443"/>
            <a:ext cx="4581246" cy="40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Quessant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1873568"/>
            <a:ext cx="6336704" cy="42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Jacobschaap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3034"/>
            <a:ext cx="4565861" cy="34277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5095"/>
            <a:ext cx="4901496" cy="328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Merino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5" y="2057823"/>
            <a:ext cx="6063615" cy="40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Racka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54" y="2042111"/>
            <a:ext cx="7175692" cy="39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Kerry</a:t>
            </a:r>
            <a:r>
              <a:rPr lang="nl-NL" b="1" dirty="0"/>
              <a:t> Hill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62" y="1985553"/>
            <a:ext cx="3735977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Kameroen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1814425"/>
            <a:ext cx="6768493" cy="42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Texelaar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65" y="1690688"/>
            <a:ext cx="7399728" cy="46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Zwartbles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44" y="1690688"/>
            <a:ext cx="7360112" cy="44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Swifter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10" y="1883697"/>
            <a:ext cx="6474013" cy="43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Drents heideschaap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9300"/>
            <a:ext cx="6350000" cy="4191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40" y="2836069"/>
            <a:ext cx="3830560" cy="25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Veluws heideschaap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906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Schoonebeker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057974"/>
            <a:ext cx="8160907" cy="39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74</TotalTime>
  <Words>36</Words>
  <Application>Microsoft Office PowerPoint</Application>
  <PresentationFormat>Breedbeeld</PresentationFormat>
  <Paragraphs>24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Thema1</vt:lpstr>
      <vt:lpstr>Schapenrassen</vt:lpstr>
      <vt:lpstr>Quessant</vt:lpstr>
      <vt:lpstr>Kameroen</vt:lpstr>
      <vt:lpstr>Texelaar</vt:lpstr>
      <vt:lpstr>Zwartbles</vt:lpstr>
      <vt:lpstr>Swifter</vt:lpstr>
      <vt:lpstr>Drents heideschaap</vt:lpstr>
      <vt:lpstr>Veluws heideschaap</vt:lpstr>
      <vt:lpstr>Schoonebeker</vt:lpstr>
      <vt:lpstr>Mergellander</vt:lpstr>
      <vt:lpstr>Fries/Zeeuws Melkschaap</vt:lpstr>
      <vt:lpstr>Suffolk</vt:lpstr>
      <vt:lpstr>Hampshire down</vt:lpstr>
      <vt:lpstr>Gotland pelsschaap</vt:lpstr>
      <vt:lpstr>Moeflon</vt:lpstr>
      <vt:lpstr>Brilschaap</vt:lpstr>
      <vt:lpstr>Bleu du maine</vt:lpstr>
      <vt:lpstr>Flevolander</vt:lpstr>
      <vt:lpstr>Clun Forest</vt:lpstr>
      <vt:lpstr>Jacobschaap</vt:lpstr>
      <vt:lpstr>Merino</vt:lpstr>
      <vt:lpstr>Racka</vt:lpstr>
      <vt:lpstr>Kerry Hill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Vissen</dc:title>
  <dc:creator>Weijden, Yorike van der</dc:creator>
  <cp:lastModifiedBy>Yorike van der Weijden</cp:lastModifiedBy>
  <cp:revision>18</cp:revision>
  <dcterms:created xsi:type="dcterms:W3CDTF">2018-01-07T16:36:20Z</dcterms:created>
  <dcterms:modified xsi:type="dcterms:W3CDTF">2020-03-16T08:18:06Z</dcterms:modified>
</cp:coreProperties>
</file>